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2192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3508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8616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736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5496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9141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670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6287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151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0636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1411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B61E3-84C5-4BFE-A67F-1883585A505D}" type="datetimeFigureOut">
              <a:rPr lang="ms-MY" smtClean="0"/>
              <a:t>17/10/2021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CFF8-B9FB-4133-BFC2-386B363D7747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987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1491" y="2627589"/>
            <a:ext cx="10090299" cy="2502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8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Minimum information:</a:t>
            </a:r>
            <a:endParaRPr lang="ms-MY" sz="2800" b="1" dirty="0" smtClean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title, team members, problem statements &amp; objectives (2 min)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ethod &amp; the instrument used (3min)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 </a:t>
            </a: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</a:t>
            </a: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benefit to NIOSH functions (2min)</a:t>
            </a: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table of objective-method-output (2min)</a:t>
            </a:r>
            <a:endParaRPr lang="ms-MY" sz="2400" dirty="0" smtClean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proposed budget &amp; </a:t>
            </a:r>
            <a:r>
              <a:rPr lang="ms-MY" sz="240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</a:t>
            </a:r>
            <a:r>
              <a:rPr lang="ms-MY" sz="240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relevant information (1 </a:t>
            </a:r>
            <a:r>
              <a:rPr lang="ms-MY" sz="2400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min)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920" y="989245"/>
            <a:ext cx="11717079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800" b="1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NIOSH PRE-RECODING VIDEO MINIMUM </a:t>
            </a:r>
            <a:r>
              <a:rPr lang="ms-MY" sz="2800" b="1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</a:t>
            </a:r>
            <a:r>
              <a:rPr lang="ms-MY" sz="2800" b="1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TEMPLATE </a:t>
            </a:r>
            <a:r>
              <a:rPr lang="ms-MY" sz="2800" b="1" dirty="0" smtClean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ms-MY" sz="20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(You may use your own slide, however those 5 minimum information must be presented)</a:t>
            </a:r>
            <a:endParaRPr lang="ms-MY" sz="20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</p:spTree>
    <p:extLst>
      <p:ext uri="{BB962C8B-B14F-4D97-AF65-F5344CB8AC3E}">
        <p14:creationId xmlns:p14="http://schemas.microsoft.com/office/powerpoint/2010/main" val="169185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" y="1229565"/>
            <a:ext cx="12192001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The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team member, problem statements,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(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slide 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4123" y="4242124"/>
            <a:ext cx="11681636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ms-MY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18312"/>
              </p:ext>
            </p:extLst>
          </p:nvPr>
        </p:nvGraphicFramePr>
        <p:xfrm>
          <a:off x="1871330" y="3264195"/>
          <a:ext cx="9143999" cy="1637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966"/>
                <a:gridCol w="8663033"/>
              </a:tblGrid>
              <a:tr h="468880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The output that can be used directly for hazard control; AND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594376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ms-MY" sz="2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ndara" panose="020E0502030303020204" pitchFamily="34" charset="0"/>
                        </a:rPr>
                        <a:t>The output</a:t>
                      </a:r>
                      <a:r>
                        <a:rPr lang="en-US" sz="1800" baseline="0" dirty="0" smtClean="0">
                          <a:effectLst/>
                          <a:latin typeface="Candara" panose="020E0502030303020204" pitchFamily="34" charset="0"/>
                        </a:rPr>
                        <a:t> able to used by NIOSH to assist the industry through its functions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574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ms-MY" sz="2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indent="-228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ndara" panose="020E0502030303020204" pitchFamily="34" charset="0"/>
                        </a:rPr>
                        <a:t>Utilisation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of existing NIOSH facilities, laboratories &amp; scientific instruments.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7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19202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Method &amp; instrument used (3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</a:t>
            </a: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slide if </a:t>
            </a:r>
            <a:r>
              <a:rPr lang="en-US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0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878690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Direct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 &amp; benefit to NIOSH functions (2 min)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slide 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50855"/>
              </p:ext>
            </p:extLst>
          </p:nvPr>
        </p:nvGraphicFramePr>
        <p:xfrm>
          <a:off x="1010094" y="2105248"/>
          <a:ext cx="10100930" cy="2069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9218"/>
                <a:gridCol w="9441712"/>
              </a:tblGrid>
              <a:tr h="329609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20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Tick</a:t>
                      </a:r>
                      <a:endParaRPr lang="ms-MY" sz="20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s-MY" sz="20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Project Main Criteria</a:t>
                      </a:r>
                      <a:endParaRPr lang="ms-MY" sz="20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92330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The output that can be used directly for hazard control; AND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624102"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ms-MY" sz="2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ndara" panose="020E0502030303020204" pitchFamily="34" charset="0"/>
                        </a:rPr>
                        <a:t>The output</a:t>
                      </a:r>
                      <a:r>
                        <a:rPr lang="en-US" sz="1800" baseline="0" dirty="0" smtClean="0">
                          <a:effectLst/>
                          <a:latin typeface="Candara" panose="020E0502030303020204" pitchFamily="34" charset="0"/>
                        </a:rPr>
                        <a:t> able to used by NIOSH to assist the industry through its functions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  <a:tr h="60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ndara" panose="020E0502030303020204" pitchFamily="34" charset="0"/>
                        </a:rPr>
                        <a:t> </a:t>
                      </a:r>
                      <a:endParaRPr lang="ms-MY" sz="2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lvl="1" indent="-228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Candara" panose="020E0502030303020204" pitchFamily="34" charset="0"/>
                        </a:rPr>
                        <a:t>Utilisation</a:t>
                      </a:r>
                      <a:r>
                        <a:rPr lang="en-US" sz="1800" dirty="0">
                          <a:effectLst/>
                          <a:latin typeface="Candara" panose="020E0502030303020204" pitchFamily="34" charset="0"/>
                        </a:rPr>
                        <a:t> of existing NIOSH facilities, laboratories &amp; scientific instruments.</a:t>
                      </a:r>
                      <a:endParaRPr lang="ms-MY" sz="2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59714"/>
            <a:ext cx="12191999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Summary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of objective-method-output (2min</a:t>
            </a: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67652"/>
              </p:ext>
            </p:extLst>
          </p:nvPr>
        </p:nvGraphicFramePr>
        <p:xfrm>
          <a:off x="606056" y="1308262"/>
          <a:ext cx="10823944" cy="4380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7752"/>
                <a:gridCol w="2958096"/>
                <a:gridCol w="2958096"/>
              </a:tblGrid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/>
                        <a:t>OBJECTIVE</a:t>
                      </a:r>
                      <a:endParaRPr lang="ms-M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/>
                        <a:t>METHOD </a:t>
                      </a:r>
                      <a:r>
                        <a:rPr lang="ms-MY" dirty="0" smtClean="0"/>
                        <a:t>INVOLVED (SUMMARY)</a:t>
                      </a:r>
                      <a:endParaRPr lang="ms-M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/>
                        <a:t>DIRECT OUTPUT</a:t>
                      </a:r>
                      <a:endParaRPr lang="ms-MY" dirty="0"/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latin typeface="Candara" panose="020E0502030303020204" pitchFamily="34" charset="0"/>
                        </a:rPr>
                        <a:t> 01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latin typeface="Candara" panose="020E0502030303020204" pitchFamily="34" charset="0"/>
                        </a:rPr>
                        <a:t> 02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latin typeface="Candara" panose="020E0502030303020204" pitchFamily="34" charset="0"/>
                        </a:rPr>
                        <a:t> 03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  <a:tr h="876031"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Objective</a:t>
                      </a:r>
                      <a:r>
                        <a:rPr lang="ms-MY" baseline="0" dirty="0" smtClean="0">
                          <a:latin typeface="Candara" panose="020E0502030303020204" pitchFamily="34" charset="0"/>
                        </a:rPr>
                        <a:t> 04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method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s-MY" dirty="0" smtClean="0">
                          <a:latin typeface="Candara" panose="020E0502030303020204" pitchFamily="34" charset="0"/>
                        </a:rPr>
                        <a:t>&lt; output &gt;</a:t>
                      </a:r>
                      <a:endParaRPr lang="ms-MY" dirty="0">
                        <a:latin typeface="Candara" panose="020E0502030303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3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559713"/>
            <a:ext cx="12191999" cy="95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Proposed Budget &amp; Other (1 </a:t>
            </a:r>
            <a:r>
              <a:rPr lang="en-US" sz="2800" b="1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(Add more slide if needed)</a:t>
            </a:r>
            <a:endParaRPr lang="en-US" sz="2800" b="1" dirty="0">
              <a:solidFill>
                <a:prstClr val="black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36346"/>
            <a:ext cx="2244229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ms-MY" sz="2000" b="1" dirty="0">
                <a:solidFill>
                  <a:prstClr val="white">
                    <a:lumMod val="50000"/>
                  </a:prstClr>
                </a:solidFill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&lt;Slide no. #&gt;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564303"/>
              </p:ext>
            </p:extLst>
          </p:nvPr>
        </p:nvGraphicFramePr>
        <p:xfrm>
          <a:off x="265814" y="1512029"/>
          <a:ext cx="11546957" cy="4924316"/>
        </p:xfrm>
        <a:graphic>
          <a:graphicData uri="http://schemas.openxmlformats.org/drawingml/2006/table">
            <a:tbl>
              <a:tblPr/>
              <a:tblGrid>
                <a:gridCol w="2881423"/>
                <a:gridCol w="1592992"/>
                <a:gridCol w="7072542"/>
              </a:tblGrid>
              <a:tr h="2736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 Category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(RM)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Details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Travelling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8-07-02-0100)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Accommodations 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2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8-07-02-0200)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Rentals of equipment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2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8-07-03-0000)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materials &amp; supplies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(8-07-04-0000)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6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 modifications &amp; repairs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8-07-05-0000)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services – expert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112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8-07-06-0000)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indent="-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R&amp;D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equipment &amp; accessories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(8-07-07-0000)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3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Workshop/Meeting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8-07-08-0000)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ms-MY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96" marR="45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86940" y="0"/>
            <a:ext cx="7705059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 project keyword in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ms-MY" sz="1400" dirty="0" smtClean="0">
                <a:solidFill>
                  <a:schemeClr val="bg1">
                    <a:lumMod val="50000"/>
                  </a:schemeClr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words&gt;</a:t>
            </a:r>
            <a:endParaRPr lang="ms-MY" sz="1400" dirty="0">
              <a:solidFill>
                <a:schemeClr val="bg1">
                  <a:lumMod val="50000"/>
                </a:schemeClr>
              </a:solidFill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5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421</Words>
  <Application>Microsoft Office PowerPoint</Application>
  <PresentationFormat>Widescreen</PresentationFormat>
  <Paragraphs>95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Century Gothic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Syaidan01</dc:creator>
  <cp:lastModifiedBy>Syaidan01</cp:lastModifiedBy>
  <cp:revision>25</cp:revision>
  <dcterms:created xsi:type="dcterms:W3CDTF">2021-10-16T05:27:41Z</dcterms:created>
  <dcterms:modified xsi:type="dcterms:W3CDTF">2021-10-16T17:19:37Z</dcterms:modified>
</cp:coreProperties>
</file>